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4"/>
  </p:normalViewPr>
  <p:slideViewPr>
    <p:cSldViewPr snapToGrid="0" showGuides="1">
      <p:cViewPr varScale="1">
        <p:scale>
          <a:sx n="117" d="100"/>
          <a:sy n="117" d="100"/>
        </p:scale>
        <p:origin x="50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1F62-BA03-2E37-C4A3-522C22FB1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FD0AB9-1C7F-DE59-4DA2-E95F7BD58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86FFF-A4E9-B906-6089-F5EB0CBAB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3C436-8A94-EAC1-9431-D5920FDFD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25350-A6A0-84E5-1B99-2F3D5842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1577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17BB9-A903-7EEE-D5AB-8218FBEF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662DAE-8EDC-72EA-9825-DAF90F6BF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D8760-0D16-1F7B-07B2-1EF837A20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6C3D1-FDED-D914-197F-71B3ACD8E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1B9CE-F6EE-4EA8-5CE9-2DB07A363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16872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58B335-3679-10EC-A356-8FB7ECDF27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0A1F54-8E39-15BC-6C4A-66C31692D1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95E30-D3E0-FF07-C8DA-F83B10153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98CB2-4601-94D8-3414-C68E25796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DA40F-6F0D-6D39-367A-9B8CE2CA2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10474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DB71-0530-D48F-57F4-C1BC7A43D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C549B-32AC-7B2A-8D91-E0FC3575B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C089A-C596-FB19-B622-296E462D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11A14-AA30-2F86-98F1-E2162F2D2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8AB13-AB15-6108-9A29-5DEA40FDF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83059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D3DB1-C812-044A-8BF0-BF2AB7053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CB376-6FB1-50C2-4D9A-7BBC4E403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69D2E-2127-BEB2-04F4-8B33538C1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00DC1-8E12-FEEA-704D-1CCA32132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87D88-DABF-D135-7E3D-F72E1E2C7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19192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A8D6-B1AB-731A-50F1-685A699EF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1097F-D500-9D7D-993F-2D6DE4ED7C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5F40BE-2AD5-C9C7-A650-960544662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33CDA2-81EE-BF65-2331-E28D80EFA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00299-39BE-5FDE-9428-121BE1615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BC5BF-C289-0AF8-66B0-5E32CB358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649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7947-2271-4B3D-6A1A-67452250C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7F711-ABE5-04A3-5AFF-F5F266552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83E63F-C307-4CA3-4976-EE277578A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511196-E5D6-4276-D774-8BDF26BB21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6863A1-DDA3-AD5A-E6B4-7EEA0E096E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8B60F-2F49-B899-7C5C-ED48C6804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3C3D68-3176-A37A-96A1-D146E071E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7DF60-B819-5B19-8C2B-C3E901D67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2888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590E-BC0F-F1C9-F089-9D4784E3C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23A918-99ED-AC6B-13AA-88EAC12D0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DEDD8D-7CFA-2896-EB0E-5C238F70B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66B876-516D-5259-AADA-484FC461E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02621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CD4A16-D83F-873E-7228-F1D6220EE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E0BBD-909D-3610-A251-18D1CD400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E872C-6E89-C05F-E3AD-6F911E30B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97723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BB4D0-6450-D2B2-3551-B72EAA2D9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91D63-DE9E-3494-4B61-6C4E69223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71F09F-C537-6410-F812-D264D3B0BB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14396-F59E-C6E4-D802-48FC4B1C7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112765-CD6D-D2A1-E50A-8631A634D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4E5E2-3A3D-D164-F33F-970BBE40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64669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AA129-341D-E302-CAD0-F5ED71432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EB77DE-3B8B-96DE-5D2D-8F5342C0C0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7066CA-F8FC-AB24-6150-D9140D708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A30F09-BB4E-A554-0C80-2F0256410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5AE70-3FB1-4D4C-C18F-D4DF5DDF1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1F687-AD23-E24B-3CD1-737F85C80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591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F7B00A-5170-A1ED-F2D1-349938C94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398F8-44F1-7CD5-575F-CEAD739EB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97D1F-79FC-CE07-E8B5-04562B2ED2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58C56-4C88-C345-BF9E-150E189D5759}" type="datetimeFigureOut">
              <a:rPr lang="en-DK" smtClean="0"/>
              <a:t>03/03/2023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C627-0EEE-8191-B332-CEFCE57756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EDDDC-08D9-842F-2F59-7CEDE5E309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10562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F7523-6E2E-1C3C-71BC-D239D864E5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98D43A-682E-A63F-C0B3-D34F721513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84366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1442B0-C22E-3858-851F-683F547301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45" r="13726"/>
          <a:stretch/>
        </p:blipFill>
        <p:spPr>
          <a:xfrm>
            <a:off x="0" y="446317"/>
            <a:ext cx="5941558" cy="457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28BDA6-AF06-750E-6350-1BF90D1176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748"/>
          <a:stretch/>
        </p:blipFill>
        <p:spPr>
          <a:xfrm>
            <a:off x="5570051" y="446317"/>
            <a:ext cx="6480436" cy="45771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97971" y="7620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6172200" y="7620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842186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2</Words>
  <Application>Microsoft Macintosh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3</cp:revision>
  <dcterms:created xsi:type="dcterms:W3CDTF">2023-03-03T07:46:38Z</dcterms:created>
  <dcterms:modified xsi:type="dcterms:W3CDTF">2023-03-03T09:39:51Z</dcterms:modified>
</cp:coreProperties>
</file>

<file path=docProps/thumbnail.jpeg>
</file>